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3" r:id="rId2"/>
    <p:sldId id="264" r:id="rId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608B"/>
    <a:srgbClr val="3B71BA"/>
    <a:srgbClr val="0070C0"/>
    <a:srgbClr val="FFD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584" autoAdjust="0"/>
  </p:normalViewPr>
  <p:slideViewPr>
    <p:cSldViewPr snapToGrid="0">
      <p:cViewPr varScale="1">
        <p:scale>
          <a:sx n="90" d="100"/>
          <a:sy n="90" d="100"/>
        </p:scale>
        <p:origin x="21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347CB-4D07-4CC9-B6D4-3D85EF103891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F85B2-823F-44E3-8237-558C4839A2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66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body"/>
          </p:nvPr>
        </p:nvSpPr>
        <p:spPr>
          <a:xfrm>
            <a:off x="748993" y="5526191"/>
            <a:ext cx="5995871" cy="5231862"/>
          </a:xfrm>
          <a:prstGeom prst="rect">
            <a:avLst/>
          </a:prstGeom>
        </p:spPr>
        <p:txBody>
          <a:bodyPr lIns="92160" tIns="46080" rIns="92160" bIns="4608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4242392" y="11051990"/>
            <a:ext cx="3251465" cy="5796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254488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body"/>
          </p:nvPr>
        </p:nvSpPr>
        <p:spPr>
          <a:xfrm>
            <a:off x="748993" y="5526191"/>
            <a:ext cx="5995871" cy="5231862"/>
          </a:xfrm>
          <a:prstGeom prst="rect">
            <a:avLst/>
          </a:prstGeom>
        </p:spPr>
        <p:txBody>
          <a:bodyPr lIns="92160" tIns="46080" rIns="92160" bIns="4608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4242392" y="11051990"/>
            <a:ext cx="3251465" cy="5796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62319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B055-143C-4D93-A946-42E57389CF6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276-F7D9-47B8-AAAC-A3A3C743D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71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B055-143C-4D93-A946-42E57389CF6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276-F7D9-47B8-AAAC-A3A3C743D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68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B055-143C-4D93-A946-42E57389CF6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276-F7D9-47B8-AAAC-A3A3C743D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11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B055-143C-4D93-A946-42E57389CF6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276-F7D9-47B8-AAAC-A3A3C743D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817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B055-143C-4D93-A946-42E57389CF6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276-F7D9-47B8-AAAC-A3A3C743D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63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B055-143C-4D93-A946-42E57389CF6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276-F7D9-47B8-AAAC-A3A3C743D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11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B055-143C-4D93-A946-42E57389CF6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276-F7D9-47B8-AAAC-A3A3C743D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32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B055-143C-4D93-A946-42E57389CF6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276-F7D9-47B8-AAAC-A3A3C743D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14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B055-143C-4D93-A946-42E57389CF6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276-F7D9-47B8-AAAC-A3A3C743D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283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B055-143C-4D93-A946-42E57389CF6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276-F7D9-47B8-AAAC-A3A3C743D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87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B055-143C-4D93-A946-42E57389CF6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2276-F7D9-47B8-AAAC-A3A3C743D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90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EB055-143C-4D93-A946-42E57389CF6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D2276-F7D9-47B8-AAAC-A3A3C743D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413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ankhomyakova89@gmail.com" TargetMode="External"/><Relationship Id="rId3" Type="http://schemas.openxmlformats.org/officeDocument/2006/relationships/image" Target="../media/image2.gif"/><Relationship Id="rId7" Type="http://schemas.openxmlformats.org/officeDocument/2006/relationships/hyperlink" Target="mailto:lugachevaev@72to.r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1.png"/><Relationship Id="rId4" Type="http://schemas.openxmlformats.org/officeDocument/2006/relationships/image" Target="../media/image3.png"/><Relationship Id="rId9" Type="http://schemas.openxmlformats.org/officeDocument/2006/relationships/hyperlink" Target="mailto:goryaevana@72to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ustomShape 3"/>
          <p:cNvSpPr/>
          <p:nvPr/>
        </p:nvSpPr>
        <p:spPr>
          <a:xfrm>
            <a:off x="1584990" y="1068390"/>
            <a:ext cx="5806080" cy="397710"/>
          </a:xfrm>
          <a:prstGeom prst="rect">
            <a:avLst/>
          </a:prstGeom>
          <a:noFill/>
          <a:ln w="190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" name="CustomShape 6"/>
          <p:cNvSpPr/>
          <p:nvPr/>
        </p:nvSpPr>
        <p:spPr>
          <a:xfrm>
            <a:off x="338895" y="3286598"/>
            <a:ext cx="2796363" cy="4990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spc="-1" dirty="0">
                <a:solidFill>
                  <a:srgbClr val="1F608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«Заступник» - </a:t>
            </a:r>
          </a:p>
        </p:txBody>
      </p:sp>
      <p:pic>
        <p:nvPicPr>
          <p:cNvPr id="68" name="Рисунок 6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87456" y="3035392"/>
            <a:ext cx="8417975" cy="45719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14EC698-057D-4994-91FD-0B08E8B6B4FB}"/>
              </a:ext>
            </a:extLst>
          </p:cNvPr>
          <p:cNvSpPr/>
          <p:nvPr/>
        </p:nvSpPr>
        <p:spPr>
          <a:xfrm>
            <a:off x="2977116" y="3364178"/>
            <a:ext cx="582798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Century Gothic" panose="020B0502020202020204" pitchFamily="34" charset="0"/>
              </a:rPr>
              <a:t>бесплатный сервис оперативного реагирования на чрезвычайные происшествия и помощи детям, попавшим в трудную ситуацию</a:t>
            </a:r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97AF543B-C155-41E8-99CC-BBEB09573B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87457" y="4901609"/>
            <a:ext cx="8417975" cy="4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61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ustomShape 12"/>
          <p:cNvSpPr/>
          <p:nvPr/>
        </p:nvSpPr>
        <p:spPr>
          <a:xfrm>
            <a:off x="702437" y="4446556"/>
            <a:ext cx="3300646" cy="2529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1290" tIns="30510" rIns="61290" bIns="30510">
            <a:noAutofit/>
          </a:bodyPr>
          <a:lstStyle/>
          <a:p>
            <a:pPr>
              <a:lnSpc>
                <a:spcPts val="1424"/>
              </a:lnSpc>
            </a:pPr>
            <a:r>
              <a:rPr lang="ru-RU" sz="2000" spc="-1" dirty="0">
                <a:latin typeface="Century Gothic" panose="020B0502020202020204" pitchFamily="34" charset="0"/>
                <a:ea typeface="Tahoma"/>
              </a:rPr>
              <a:t>Ссылка на сайт проекта</a:t>
            </a:r>
            <a:endParaRPr lang="ru-RU" sz="1350" spc="-1" dirty="0">
              <a:latin typeface="Century Gothic" panose="020B0502020202020204" pitchFamily="34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00EA07F5-C0E1-4DEE-A0A9-2AFF2F870392}"/>
              </a:ext>
            </a:extLst>
          </p:cNvPr>
          <p:cNvGrpSpPr/>
          <p:nvPr/>
        </p:nvGrpSpPr>
        <p:grpSpPr>
          <a:xfrm>
            <a:off x="1335511" y="4761696"/>
            <a:ext cx="1675601" cy="1654084"/>
            <a:chOff x="6603148" y="1197985"/>
            <a:chExt cx="2102678" cy="2075676"/>
          </a:xfrm>
        </p:grpSpPr>
        <p:sp>
          <p:nvSpPr>
            <p:cNvPr id="28" name="CustomShape 7"/>
            <p:cNvSpPr/>
            <p:nvPr/>
          </p:nvSpPr>
          <p:spPr>
            <a:xfrm>
              <a:off x="6603148" y="1197985"/>
              <a:ext cx="2102678" cy="2075676"/>
            </a:xfrm>
            <a:prstGeom prst="rect">
              <a:avLst/>
            </a:prstGeom>
            <a:solidFill>
              <a:srgbClr val="1F608B"/>
            </a:solidFill>
            <a:ln>
              <a:noFill/>
            </a:ln>
          </p:spPr>
          <p:txBody>
            <a:bodyPr wrap="none" tIns="0" bIns="0" anchor="ctr" anchorCtr="1">
              <a:noAutofit/>
            </a:bodyPr>
            <a:lstStyle/>
            <a:p>
              <a:pPr algn="ctr"/>
              <a:endParaRPr lang="ru-RU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026" name="Picture 2" descr="http://qrcoder.ru/code/?https%3A%2F%2Fzastupnik.help%2F&amp;4&amp;0">
              <a:extLst>
                <a:ext uri="{FF2B5EF4-FFF2-40B4-BE49-F238E27FC236}">
                  <a16:creationId xmlns:a16="http://schemas.microsoft.com/office/drawing/2014/main" id="{17CFC6CD-E38C-474B-A05C-F9B04F65DF7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177" t="9386" r="9338" b="9002"/>
            <a:stretch/>
          </p:blipFill>
          <p:spPr bwMode="auto">
            <a:xfrm>
              <a:off x="6851728" y="1421836"/>
              <a:ext cx="1605518" cy="16279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04EECA7B-6336-4C02-AAEB-260217BE66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90014" y="1072959"/>
            <a:ext cx="326164" cy="298405"/>
          </a:xfrm>
          <a:prstGeom prst="rect">
            <a:avLst/>
          </a:prstGeom>
        </p:spPr>
      </p:pic>
      <p:sp>
        <p:nvSpPr>
          <p:cNvPr id="25" name="CustomShape 12">
            <a:extLst>
              <a:ext uri="{FF2B5EF4-FFF2-40B4-BE49-F238E27FC236}">
                <a16:creationId xmlns:a16="http://schemas.microsoft.com/office/drawing/2014/main" id="{EE8CE014-F527-4C34-BA02-C14A029EFEC4}"/>
              </a:ext>
            </a:extLst>
          </p:cNvPr>
          <p:cNvSpPr/>
          <p:nvPr/>
        </p:nvSpPr>
        <p:spPr>
          <a:xfrm>
            <a:off x="4992749" y="4446556"/>
            <a:ext cx="3981474" cy="34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1290" tIns="30510" rIns="61290" bIns="30510">
            <a:noAutofit/>
          </a:bodyPr>
          <a:lstStyle/>
          <a:p>
            <a:pPr>
              <a:lnSpc>
                <a:spcPts val="1424"/>
              </a:lnSpc>
            </a:pPr>
            <a:r>
              <a:rPr lang="ru-RU" sz="2000" spc="-1" dirty="0">
                <a:latin typeface="Century Gothic" panose="020B0502020202020204" pitchFamily="34" charset="0"/>
                <a:ea typeface="Tahoma"/>
              </a:rPr>
              <a:t>Ссылка на видео инструкцию</a:t>
            </a:r>
            <a:endParaRPr lang="ru-RU" sz="1350" spc="-1" dirty="0">
              <a:latin typeface="Century Gothic" panose="020B0502020202020204" pitchFamily="34" charset="0"/>
            </a:endParaRPr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97AF543B-C155-41E8-99CC-BBEB09573B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290014" y="6657948"/>
            <a:ext cx="8417975" cy="45719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34AB68F6-2654-4B6F-B904-04F428D9D33F}"/>
              </a:ext>
            </a:extLst>
          </p:cNvPr>
          <p:cNvGrpSpPr/>
          <p:nvPr/>
        </p:nvGrpSpPr>
        <p:grpSpPr>
          <a:xfrm>
            <a:off x="5984720" y="4761696"/>
            <a:ext cx="1675601" cy="1654084"/>
            <a:chOff x="6111440" y="1647285"/>
            <a:chExt cx="1675601" cy="1654084"/>
          </a:xfrm>
        </p:grpSpPr>
        <p:sp>
          <p:nvSpPr>
            <p:cNvPr id="34" name="CustomShape 7">
              <a:extLst>
                <a:ext uri="{FF2B5EF4-FFF2-40B4-BE49-F238E27FC236}">
                  <a16:creationId xmlns:a16="http://schemas.microsoft.com/office/drawing/2014/main" id="{60EB1B88-1F22-47B1-A89F-7BAAD268A363}"/>
                </a:ext>
              </a:extLst>
            </p:cNvPr>
            <p:cNvSpPr/>
            <p:nvPr/>
          </p:nvSpPr>
          <p:spPr>
            <a:xfrm>
              <a:off x="6111440" y="1647285"/>
              <a:ext cx="1675601" cy="1654084"/>
            </a:xfrm>
            <a:prstGeom prst="rect">
              <a:avLst/>
            </a:prstGeom>
            <a:solidFill>
              <a:srgbClr val="1F608B"/>
            </a:solidFill>
            <a:ln>
              <a:noFill/>
            </a:ln>
          </p:spPr>
          <p:txBody>
            <a:bodyPr wrap="none" tIns="0" bIns="0" anchor="ctr" anchorCtr="1">
              <a:noAutofit/>
            </a:bodyPr>
            <a:lstStyle/>
            <a:p>
              <a:pPr algn="ctr"/>
              <a:endParaRPr lang="ru-RU" sz="1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032" name="Picture 8" descr="http://qrcoder.ru/code/?https%3A%2F%2Fvk.com%2Fvideo-216093401_456239101&amp;4&amp;0">
              <a:extLst>
                <a:ext uri="{FF2B5EF4-FFF2-40B4-BE49-F238E27FC236}">
                  <a16:creationId xmlns:a16="http://schemas.microsoft.com/office/drawing/2014/main" id="{669B7FAF-C94E-4AE8-811D-6D6C1865053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00" t="5264" r="6700" b="9218"/>
            <a:stretch/>
          </p:blipFill>
          <p:spPr bwMode="auto">
            <a:xfrm>
              <a:off x="6283490" y="1816892"/>
              <a:ext cx="1331501" cy="13148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2" name="CustomShape 7">
            <a:extLst>
              <a:ext uri="{FF2B5EF4-FFF2-40B4-BE49-F238E27FC236}">
                <a16:creationId xmlns:a16="http://schemas.microsoft.com/office/drawing/2014/main" id="{83FFB4FF-6E73-44A6-A1D0-D5C9D9F013A4}"/>
              </a:ext>
            </a:extLst>
          </p:cNvPr>
          <p:cNvSpPr/>
          <p:nvPr/>
        </p:nvSpPr>
        <p:spPr>
          <a:xfrm>
            <a:off x="1965516" y="196824"/>
            <a:ext cx="5212968" cy="496069"/>
          </a:xfrm>
          <a:prstGeom prst="rect">
            <a:avLst/>
          </a:prstGeom>
          <a:solidFill>
            <a:srgbClr val="1F608B"/>
          </a:solidFill>
          <a:ln>
            <a:noFill/>
          </a:ln>
        </p:spPr>
        <p:txBody>
          <a:bodyPr wrap="none" tIns="0" bIns="0" anchor="ctr" anchorCtr="1">
            <a:no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Контактные лица</a:t>
            </a:r>
          </a:p>
        </p:txBody>
      </p:sp>
      <p:sp>
        <p:nvSpPr>
          <p:cNvPr id="20" name="CustomShape 12">
            <a:extLst>
              <a:ext uri="{FF2B5EF4-FFF2-40B4-BE49-F238E27FC236}">
                <a16:creationId xmlns:a16="http://schemas.microsoft.com/office/drawing/2014/main" id="{05668E65-F49E-4893-9E85-441C31D8E87B}"/>
              </a:ext>
            </a:extLst>
          </p:cNvPr>
          <p:cNvSpPr/>
          <p:nvPr/>
        </p:nvSpPr>
        <p:spPr>
          <a:xfrm>
            <a:off x="702437" y="961979"/>
            <a:ext cx="8038012" cy="8187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1290" tIns="30510" rIns="61290" bIns="30510">
            <a:noAutofit/>
          </a:bodyPr>
          <a:lstStyle/>
          <a:p>
            <a:pPr algn="just"/>
            <a:r>
              <a:rPr lang="ru-RU" spc="-1" dirty="0" err="1">
                <a:latin typeface="Century Gothic" panose="020B0502020202020204" pitchFamily="34" charset="0"/>
                <a:ea typeface="Tahoma"/>
              </a:rPr>
              <a:t>Лугачева</a:t>
            </a:r>
            <a:r>
              <a:rPr lang="ru-RU" spc="-1" dirty="0">
                <a:latin typeface="Century Gothic" panose="020B0502020202020204" pitchFamily="34" charset="0"/>
                <a:ea typeface="Tahoma"/>
              </a:rPr>
              <a:t> Елена Викторовна, </a:t>
            </a:r>
            <a:r>
              <a:rPr lang="ru-RU" sz="1600" spc="-1" dirty="0">
                <a:latin typeface="Century Gothic" panose="020B0502020202020204" pitchFamily="34" charset="0"/>
                <a:ea typeface="Tahoma"/>
              </a:rPr>
              <a:t>начальник Управления организации образовательно-воспитательного процесса ДОН ТО,</a:t>
            </a:r>
          </a:p>
          <a:p>
            <a:pPr algn="just"/>
            <a:r>
              <a:rPr lang="ru-RU" spc="-1" dirty="0">
                <a:latin typeface="Century Gothic" panose="020B0502020202020204" pitchFamily="34" charset="0"/>
                <a:ea typeface="Tahoma"/>
              </a:rPr>
              <a:t>тел. 8 (3452) 56-93-04, эл. адрес: </a:t>
            </a:r>
            <a:r>
              <a:rPr lang="en-US" spc="-1" dirty="0">
                <a:latin typeface="Century Gothic" panose="020B0502020202020204" pitchFamily="34" charset="0"/>
                <a:ea typeface="Tahoma"/>
                <a:hlinkClick r:id="rId7"/>
              </a:rPr>
              <a:t>lugachevaev@72to.ru</a:t>
            </a:r>
            <a:r>
              <a:rPr lang="ru-RU" spc="-1" dirty="0">
                <a:latin typeface="Century Gothic" panose="020B0502020202020204" pitchFamily="34" charset="0"/>
                <a:ea typeface="Tahoma"/>
              </a:rPr>
              <a:t> </a:t>
            </a:r>
            <a:endParaRPr lang="ru-RU" sz="1200" spc="-1" dirty="0">
              <a:latin typeface="Century Gothic" panose="020B0502020202020204" pitchFamily="34" charset="0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A471EA51-A851-4216-A68A-8FC4DAF0FD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313358" y="2159396"/>
            <a:ext cx="326164" cy="298405"/>
          </a:xfrm>
          <a:prstGeom prst="rect">
            <a:avLst/>
          </a:prstGeom>
        </p:spPr>
      </p:pic>
      <p:sp>
        <p:nvSpPr>
          <p:cNvPr id="22" name="CustomShape 12">
            <a:extLst>
              <a:ext uri="{FF2B5EF4-FFF2-40B4-BE49-F238E27FC236}">
                <a16:creationId xmlns:a16="http://schemas.microsoft.com/office/drawing/2014/main" id="{E73CED3D-F57B-43E2-851F-EC6BB450B4C8}"/>
              </a:ext>
            </a:extLst>
          </p:cNvPr>
          <p:cNvSpPr/>
          <p:nvPr/>
        </p:nvSpPr>
        <p:spPr>
          <a:xfrm>
            <a:off x="725781" y="2019734"/>
            <a:ext cx="8038012" cy="8187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1290" tIns="30510" rIns="61290" bIns="30510">
            <a:noAutofit/>
          </a:bodyPr>
          <a:lstStyle/>
          <a:p>
            <a:pPr algn="just"/>
            <a:r>
              <a:rPr lang="ru-RU" spc="-1" dirty="0">
                <a:latin typeface="Century Gothic" panose="020B0502020202020204" pitchFamily="34" charset="0"/>
                <a:ea typeface="Tahoma"/>
              </a:rPr>
              <a:t>Хомякова Анна Николаевна, </a:t>
            </a:r>
            <a:r>
              <a:rPr lang="ru-RU" sz="1600" spc="-1" dirty="0">
                <a:latin typeface="Century Gothic" panose="020B0502020202020204" pitchFamily="34" charset="0"/>
                <a:ea typeface="Tahoma"/>
              </a:rPr>
              <a:t>региональный координатор проекта по внедрению ставок советников директоров по воспитанию и взаимодействию с детскими общественными объединениями,</a:t>
            </a:r>
          </a:p>
          <a:p>
            <a:pPr algn="just"/>
            <a:r>
              <a:rPr lang="ru-RU" spc="-1" dirty="0">
                <a:latin typeface="Century Gothic" panose="020B0502020202020204" pitchFamily="34" charset="0"/>
                <a:ea typeface="Tahoma"/>
              </a:rPr>
              <a:t>тел. 8 (912) 929-93-65, эл. адрес: </a:t>
            </a:r>
            <a:r>
              <a:rPr lang="en-US" spc="-1" dirty="0">
                <a:latin typeface="Century Gothic" panose="020B0502020202020204" pitchFamily="34" charset="0"/>
                <a:ea typeface="Tahoma"/>
                <a:hlinkClick r:id="rId8"/>
              </a:rPr>
              <a:t>ankhomyakova89@gmail.com</a:t>
            </a:r>
            <a:r>
              <a:rPr lang="en-US" spc="-1" dirty="0">
                <a:latin typeface="Century Gothic" panose="020B0502020202020204" pitchFamily="34" charset="0"/>
                <a:ea typeface="Tahoma"/>
              </a:rPr>
              <a:t> </a:t>
            </a:r>
            <a:endParaRPr lang="ru-RU" sz="1200" spc="-1" dirty="0">
              <a:latin typeface="Century Gothic" panose="020B0502020202020204" pitchFamily="34" charset="0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9CA4F2C9-F83D-4347-9857-B00438D5FE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313358" y="3423613"/>
            <a:ext cx="326164" cy="298405"/>
          </a:xfrm>
          <a:prstGeom prst="rect">
            <a:avLst/>
          </a:prstGeom>
        </p:spPr>
      </p:pic>
      <p:sp>
        <p:nvSpPr>
          <p:cNvPr id="26" name="CustomShape 12">
            <a:extLst>
              <a:ext uri="{FF2B5EF4-FFF2-40B4-BE49-F238E27FC236}">
                <a16:creationId xmlns:a16="http://schemas.microsoft.com/office/drawing/2014/main" id="{A47092C3-BAEE-4526-B8E3-6D4DDB707075}"/>
              </a:ext>
            </a:extLst>
          </p:cNvPr>
          <p:cNvSpPr/>
          <p:nvPr/>
        </p:nvSpPr>
        <p:spPr>
          <a:xfrm>
            <a:off x="748347" y="3265044"/>
            <a:ext cx="8038012" cy="8187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1290" tIns="30510" rIns="61290" bIns="30510">
            <a:noAutofit/>
          </a:bodyPr>
          <a:lstStyle/>
          <a:p>
            <a:pPr algn="just"/>
            <a:r>
              <a:rPr lang="ru-RU" spc="-1" dirty="0">
                <a:latin typeface="Century Gothic" panose="020B0502020202020204" pitchFamily="34" charset="0"/>
                <a:ea typeface="Tahoma"/>
              </a:rPr>
              <a:t>Горяева Наталья Анатольевна, </a:t>
            </a:r>
            <a:r>
              <a:rPr lang="ru-RU" sz="1600" spc="-1" dirty="0">
                <a:latin typeface="Century Gothic" panose="020B0502020202020204" pitchFamily="34" charset="0"/>
                <a:ea typeface="Tahoma"/>
              </a:rPr>
              <a:t>руководитель службы сопровождения воспитательной работы ГАОУ ТО ДПО «ТОГИРРО»,</a:t>
            </a:r>
          </a:p>
          <a:p>
            <a:pPr algn="just"/>
            <a:r>
              <a:rPr lang="ru-RU" spc="-1" dirty="0">
                <a:latin typeface="Century Gothic" panose="020B0502020202020204" pitchFamily="34" charset="0"/>
                <a:ea typeface="Tahoma"/>
              </a:rPr>
              <a:t>тел. 8 (3452) 63-81-15, эл. адрес: </a:t>
            </a:r>
            <a:r>
              <a:rPr lang="en-US" spc="-1" dirty="0">
                <a:latin typeface="Century Gothic" panose="020B0502020202020204" pitchFamily="34" charset="0"/>
                <a:ea typeface="Tahoma"/>
                <a:hlinkClick r:id="rId9"/>
              </a:rPr>
              <a:t>goryaevana@72to.ru</a:t>
            </a:r>
            <a:r>
              <a:rPr lang="en-US" spc="-1" dirty="0">
                <a:latin typeface="Century Gothic" panose="020B0502020202020204" pitchFamily="34" charset="0"/>
                <a:ea typeface="Tahoma"/>
              </a:rPr>
              <a:t> </a:t>
            </a:r>
            <a:r>
              <a:rPr lang="ru-RU" spc="-1" dirty="0">
                <a:latin typeface="Century Gothic" panose="020B0502020202020204" pitchFamily="34" charset="0"/>
                <a:ea typeface="Tahoma"/>
              </a:rPr>
              <a:t> </a:t>
            </a:r>
            <a:endParaRPr lang="ru-RU" sz="1200" spc="-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8448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580</TotalTime>
  <Words>128</Words>
  <Application>Microsoft Office PowerPoint</Application>
  <PresentationFormat>Экран (4:3)</PresentationFormat>
  <Paragraphs>11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Open Sans</vt:lpstr>
      <vt:lpstr>Tahoma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Горяева Наталья Анатольевна</dc:creator>
  <cp:lastModifiedBy>Наталья Горяева</cp:lastModifiedBy>
  <cp:revision>54</cp:revision>
  <cp:lastPrinted>2023-11-16T09:38:14Z</cp:lastPrinted>
  <dcterms:created xsi:type="dcterms:W3CDTF">2023-07-27T12:44:13Z</dcterms:created>
  <dcterms:modified xsi:type="dcterms:W3CDTF">2024-01-31T12:36:28Z</dcterms:modified>
</cp:coreProperties>
</file>